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7" r:id="rId4"/>
    <p:sldId id="273" r:id="rId5"/>
    <p:sldId id="274" r:id="rId6"/>
    <p:sldId id="272" r:id="rId7"/>
    <p:sldId id="283" r:id="rId8"/>
    <p:sldId id="277" r:id="rId9"/>
    <p:sldId id="276" r:id="rId10"/>
    <p:sldId id="284" r:id="rId11"/>
    <p:sldId id="285" r:id="rId12"/>
    <p:sldId id="278" r:id="rId13"/>
    <p:sldId id="279" r:id="rId14"/>
    <p:sldId id="280" r:id="rId15"/>
    <p:sldId id="282" r:id="rId16"/>
    <p:sldId id="270" r:id="rId17"/>
    <p:sldId id="271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HAR" initials="U" lastIdx="0" clrIdx="0">
    <p:extLst>
      <p:ext uri="{19B8F6BF-5375-455C-9EA6-DF929625EA0E}">
        <p15:presenceInfo xmlns:p15="http://schemas.microsoft.com/office/powerpoint/2012/main" userId="BAS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66FF99"/>
    <a:srgbClr val="66FF33"/>
    <a:srgbClr val="FBE5D6"/>
    <a:srgbClr val="DD5825"/>
    <a:srgbClr val="00CCFF"/>
    <a:srgbClr val="182537"/>
    <a:srgbClr val="095E02"/>
    <a:srgbClr val="54823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64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0EA69-EFAD-4342-9306-1DEED24A9525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CE8DA-7B89-4CC8-BEB9-3037BEC51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39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1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7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53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39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89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9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93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54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86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" Target="../slides/slide2.xml"/><Relationship Id="rId18" Type="http://schemas.openxmlformats.org/officeDocument/2006/relationships/image" Target="../media/image3.png"/><Relationship Id="rId26" Type="http://schemas.openxmlformats.org/officeDocument/2006/relationships/slide" Target="../slides/slide15.xml"/><Relationship Id="rId39" Type="http://schemas.openxmlformats.org/officeDocument/2006/relationships/image" Target="../media/image15.png"/><Relationship Id="rId21" Type="http://schemas.openxmlformats.org/officeDocument/2006/relationships/slide" Target="../slides/slide6.xml"/><Relationship Id="rId34" Type="http://schemas.openxmlformats.org/officeDocument/2006/relationships/slide" Target="../slides/slide9.xml"/><Relationship Id="rId42" Type="http://schemas.openxmlformats.org/officeDocument/2006/relationships/image" Target="../media/image1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29" Type="http://schemas.openxmlformats.org/officeDocument/2006/relationships/image" Target="../media/image9.png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slide" Target="../slides/slide18.xml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12.xml"/><Relationship Id="rId28" Type="http://schemas.openxmlformats.org/officeDocument/2006/relationships/slide" Target="../slides/slide16.xml"/><Relationship Id="rId36" Type="http://schemas.openxmlformats.org/officeDocument/2006/relationships/slide" Target="../slides/slide8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31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5.png"/><Relationship Id="rId27" Type="http://schemas.openxmlformats.org/officeDocument/2006/relationships/image" Target="../media/image8.png"/><Relationship Id="rId30" Type="http://schemas.openxmlformats.org/officeDocument/2006/relationships/slide" Target="../slides/slide17.xml"/><Relationship Id="rId35" Type="http://schemas.openxmlformats.org/officeDocument/2006/relationships/image" Target="../media/image1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17" Type="http://schemas.openxmlformats.org/officeDocument/2006/relationships/slide" Target="../slides/slide4.xml"/><Relationship Id="rId25" Type="http://schemas.openxmlformats.org/officeDocument/2006/relationships/image" Target="../media/image7.png"/><Relationship Id="rId33" Type="http://schemas.openxmlformats.org/officeDocument/2006/relationships/image" Target="../media/image11.png"/><Relationship Id="rId38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33055"/>
            <a:ext cx="12177933" cy="624945"/>
          </a:xfrm>
          <a:prstGeom prst="rect">
            <a:avLst/>
          </a:prstGeom>
          <a:gradFill>
            <a:gsLst>
              <a:gs pos="4000">
                <a:schemeClr val="tx1">
                  <a:lumMod val="85000"/>
                  <a:lumOff val="15000"/>
                </a:schemeClr>
              </a:gs>
              <a:gs pos="95000">
                <a:schemeClr val="tx1">
                  <a:lumMod val="85000"/>
                  <a:lumOff val="15000"/>
                </a:schemeClr>
              </a:gs>
              <a:gs pos="54000">
                <a:srgbClr val="00B0F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0" y="6172200"/>
            <a:ext cx="12192000" cy="127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hlinkClick r:id="rId13" action="ppaction://hlinksldjump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" y="39881"/>
            <a:ext cx="850006" cy="316783"/>
          </a:xfrm>
          <a:prstGeom prst="rect">
            <a:avLst/>
          </a:prstGeom>
        </p:spPr>
      </p:pic>
      <p:pic>
        <p:nvPicPr>
          <p:cNvPr id="4" name="Picture 3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" y="39881"/>
            <a:ext cx="824608" cy="316783"/>
          </a:xfrm>
          <a:prstGeom prst="rect">
            <a:avLst/>
          </a:prstGeom>
        </p:spPr>
      </p:pic>
      <p:pic>
        <p:nvPicPr>
          <p:cNvPr id="5" name="Picture 4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09" y="39881"/>
            <a:ext cx="815758" cy="316783"/>
          </a:xfrm>
          <a:prstGeom prst="rect">
            <a:avLst/>
          </a:prstGeom>
        </p:spPr>
      </p:pic>
      <p:pic>
        <p:nvPicPr>
          <p:cNvPr id="8" name="Picture 7">
            <a:hlinkClick r:id="rId19" action="ppaction://hlinksldjump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59" y="53276"/>
            <a:ext cx="850006" cy="305435"/>
          </a:xfrm>
          <a:prstGeom prst="rect">
            <a:avLst/>
          </a:prstGeom>
        </p:spPr>
      </p:pic>
      <p:pic>
        <p:nvPicPr>
          <p:cNvPr id="9" name="Picture 8">
            <a:hlinkClick r:id="rId21" action="ppaction://hlinksldjump"/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57" y="39881"/>
            <a:ext cx="900292" cy="316783"/>
          </a:xfrm>
          <a:prstGeom prst="rect">
            <a:avLst/>
          </a:prstGeom>
        </p:spPr>
      </p:pic>
      <p:pic>
        <p:nvPicPr>
          <p:cNvPr id="10" name="Picture 9">
            <a:hlinkClick r:id="rId23" action="ppaction://hlinksldjump"/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9" y="39202"/>
            <a:ext cx="805629" cy="318140"/>
          </a:xfrm>
          <a:prstGeom prst="rect">
            <a:avLst/>
          </a:prstGeom>
        </p:spPr>
      </p:pic>
      <p:pic>
        <p:nvPicPr>
          <p:cNvPr id="11" name="Picture 10">
            <a:hlinkClick r:id="rId23" action="ppaction://hlinksldjump"/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10" y="39202"/>
            <a:ext cx="835338" cy="318140"/>
          </a:xfrm>
          <a:prstGeom prst="rect">
            <a:avLst/>
          </a:prstGeom>
        </p:spPr>
      </p:pic>
      <p:pic>
        <p:nvPicPr>
          <p:cNvPr id="13" name="Picture 12">
            <a:hlinkClick r:id="rId26" action="ppaction://hlinksldjump"/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540" y="39202"/>
            <a:ext cx="797871" cy="318140"/>
          </a:xfrm>
          <a:prstGeom prst="rect">
            <a:avLst/>
          </a:prstGeom>
        </p:spPr>
      </p:pic>
      <p:pic>
        <p:nvPicPr>
          <p:cNvPr id="14" name="Picture 13">
            <a:hlinkClick r:id="rId28" action="ppaction://hlinksldjump"/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403" y="39202"/>
            <a:ext cx="805439" cy="318140"/>
          </a:xfrm>
          <a:prstGeom prst="rect">
            <a:avLst/>
          </a:prstGeom>
        </p:spPr>
      </p:pic>
      <p:pic>
        <p:nvPicPr>
          <p:cNvPr id="15" name="Picture 14">
            <a:hlinkClick r:id="rId30" action="ppaction://hlinksldjump"/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34" y="39202"/>
            <a:ext cx="776238" cy="318140"/>
          </a:xfrm>
          <a:prstGeom prst="rect">
            <a:avLst/>
          </a:prstGeom>
        </p:spPr>
      </p:pic>
      <p:pic>
        <p:nvPicPr>
          <p:cNvPr id="16" name="Picture 15">
            <a:hlinkClick r:id="rId32" action="ppaction://hlinksldjump"/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068" y="39202"/>
            <a:ext cx="826009" cy="318140"/>
          </a:xfrm>
          <a:prstGeom prst="rect">
            <a:avLst/>
          </a:prstGeom>
        </p:spPr>
      </p:pic>
      <p:pic>
        <p:nvPicPr>
          <p:cNvPr id="17" name="Picture 16">
            <a:hlinkClick r:id="rId34" action="ppaction://hlinksldjump"/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31" y="39881"/>
            <a:ext cx="807966" cy="316783"/>
          </a:xfrm>
          <a:prstGeom prst="rect">
            <a:avLst/>
          </a:prstGeom>
        </p:spPr>
      </p:pic>
      <p:pic>
        <p:nvPicPr>
          <p:cNvPr id="18" name="Picture 17">
            <a:hlinkClick r:id="rId36" action="ppaction://hlinksldjump"/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41" y="39881"/>
            <a:ext cx="917898" cy="316783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3" y="6265399"/>
            <a:ext cx="1408060" cy="630248"/>
          </a:xfrm>
          <a:prstGeom prst="rect">
            <a:avLst/>
          </a:prstGeom>
        </p:spPr>
      </p:pic>
      <p:pic>
        <p:nvPicPr>
          <p:cNvPr id="35" name="Picture 34">
            <a:hlinkClick r:id="" action="ppaction://hlinkshowjump?jump=lastslide"/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13" y="6287223"/>
            <a:ext cx="1275490" cy="593444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92" y="6273668"/>
            <a:ext cx="1130916" cy="556199"/>
          </a:xfrm>
          <a:prstGeom prst="rect">
            <a:avLst/>
          </a:prstGeom>
        </p:spPr>
      </p:pic>
      <p:pic>
        <p:nvPicPr>
          <p:cNvPr id="38" name="Picture 3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75" y="6273668"/>
            <a:ext cx="1408949" cy="556199"/>
          </a:xfrm>
          <a:prstGeom prst="rect">
            <a:avLst/>
          </a:prstGeom>
        </p:spPr>
      </p:pic>
      <p:pic>
        <p:nvPicPr>
          <p:cNvPr id="39" name="Picture 3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02" y="6236423"/>
            <a:ext cx="1569984" cy="668348"/>
          </a:xfrm>
          <a:prstGeom prst="rect">
            <a:avLst/>
          </a:prstGeom>
        </p:spPr>
      </p:pic>
      <p:sp>
        <p:nvSpPr>
          <p:cNvPr id="6" name="Frame 5"/>
          <p:cNvSpPr/>
          <p:nvPr userDrawn="1"/>
        </p:nvSpPr>
        <p:spPr>
          <a:xfrm>
            <a:off x="2611" y="381000"/>
            <a:ext cx="12189389" cy="5803900"/>
          </a:xfrm>
          <a:prstGeom prst="frame">
            <a:avLst>
              <a:gd name="adj1" fmla="val 5639"/>
            </a:avLst>
          </a:prstGeom>
          <a:gradFill flip="none" rotWithShape="1">
            <a:gsLst>
              <a:gs pos="27000">
                <a:schemeClr val="accent2">
                  <a:lumMod val="60000"/>
                  <a:lumOff val="40000"/>
                </a:schemeClr>
              </a:gs>
              <a:gs pos="7000">
                <a:schemeClr val="accent6">
                  <a:lumMod val="75000"/>
                </a:schemeClr>
              </a:gs>
              <a:gs pos="75000">
                <a:srgbClr val="C55A11"/>
              </a:gs>
              <a:gs pos="53000">
                <a:schemeClr val="accent6">
                  <a:lumMod val="75000"/>
                </a:schemeClr>
              </a:gs>
              <a:gs pos="99000">
                <a:schemeClr val="accent6">
                  <a:lumMod val="7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76053" y="4875773"/>
            <a:ext cx="1242664" cy="1394767"/>
          </a:xfrm>
          <a:prstGeom prst="halfFrame">
            <a:avLst>
              <a:gd name="adj1" fmla="val 26226"/>
              <a:gd name="adj2" fmla="val 27110"/>
            </a:avLst>
          </a:prstGeom>
          <a:gradFill>
            <a:gsLst>
              <a:gs pos="2000">
                <a:srgbClr val="FF0000"/>
              </a:gs>
              <a:gs pos="100000">
                <a:schemeClr val="accent6">
                  <a:lumMod val="75000"/>
                </a:schemeClr>
              </a:gs>
              <a:gs pos="58000">
                <a:srgbClr val="00B0F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Half Frame 39"/>
          <p:cNvSpPr/>
          <p:nvPr userDrawn="1"/>
        </p:nvSpPr>
        <p:spPr>
          <a:xfrm>
            <a:off x="-3146" y="376171"/>
            <a:ext cx="1231568" cy="1286597"/>
          </a:xfrm>
          <a:prstGeom prst="halfFrame">
            <a:avLst>
              <a:gd name="adj1" fmla="val 26226"/>
              <a:gd name="adj2" fmla="val 27110"/>
            </a:avLst>
          </a:prstGeom>
          <a:gradFill>
            <a:gsLst>
              <a:gs pos="2000">
                <a:srgbClr val="FF0000"/>
              </a:gs>
              <a:gs pos="100000">
                <a:schemeClr val="accent6">
                  <a:lumMod val="75000"/>
                </a:schemeClr>
              </a:gs>
              <a:gs pos="58000">
                <a:srgbClr val="00B0F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Half Frame 40"/>
          <p:cNvSpPr/>
          <p:nvPr userDrawn="1"/>
        </p:nvSpPr>
        <p:spPr>
          <a:xfrm rot="10800000">
            <a:off x="10947313" y="4951826"/>
            <a:ext cx="1230620" cy="1214525"/>
          </a:xfrm>
          <a:prstGeom prst="halfFrame">
            <a:avLst>
              <a:gd name="adj1" fmla="val 26226"/>
              <a:gd name="adj2" fmla="val 27110"/>
            </a:avLst>
          </a:prstGeom>
          <a:gradFill>
            <a:gsLst>
              <a:gs pos="2000">
                <a:srgbClr val="FF0000"/>
              </a:gs>
              <a:gs pos="100000">
                <a:schemeClr val="accent6">
                  <a:lumMod val="75000"/>
                </a:schemeClr>
              </a:gs>
              <a:gs pos="58000">
                <a:srgbClr val="00B0F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Half Frame 41"/>
          <p:cNvSpPr/>
          <p:nvPr userDrawn="1"/>
        </p:nvSpPr>
        <p:spPr>
          <a:xfrm rot="5400000">
            <a:off x="10918356" y="403193"/>
            <a:ext cx="1302602" cy="1244688"/>
          </a:xfrm>
          <a:prstGeom prst="halfFrame">
            <a:avLst>
              <a:gd name="adj1" fmla="val 26226"/>
              <a:gd name="adj2" fmla="val 27110"/>
            </a:avLst>
          </a:prstGeom>
          <a:gradFill>
            <a:gsLst>
              <a:gs pos="2000">
                <a:srgbClr val="FF0000"/>
              </a:gs>
              <a:gs pos="100000">
                <a:schemeClr val="accent6">
                  <a:lumMod val="75000"/>
                </a:schemeClr>
              </a:gs>
              <a:gs pos="58000">
                <a:srgbClr val="00B0F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Sort 19"/>
          <p:cNvSpPr/>
          <p:nvPr userDrawn="1"/>
        </p:nvSpPr>
        <p:spPr>
          <a:xfrm>
            <a:off x="-44353" y="1506632"/>
            <a:ext cx="386881" cy="3587261"/>
          </a:xfrm>
          <a:prstGeom prst="flowChartSort">
            <a:avLst/>
          </a:prstGeom>
          <a:gradFill flip="none" rotWithShape="1">
            <a:gsLst>
              <a:gs pos="50000">
                <a:schemeClr val="accent2"/>
              </a:gs>
              <a:gs pos="88000">
                <a:srgbClr val="00CCFF"/>
              </a:gs>
              <a:gs pos="19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Sort 42"/>
          <p:cNvSpPr/>
          <p:nvPr userDrawn="1"/>
        </p:nvSpPr>
        <p:spPr>
          <a:xfrm>
            <a:off x="11840509" y="1574624"/>
            <a:ext cx="386881" cy="3587261"/>
          </a:xfrm>
          <a:prstGeom prst="flowChartSort">
            <a:avLst/>
          </a:prstGeom>
          <a:gradFill flip="none" rotWithShape="1">
            <a:gsLst>
              <a:gs pos="50000">
                <a:schemeClr val="accent2"/>
              </a:gs>
              <a:gs pos="88000">
                <a:srgbClr val="00CCFF"/>
              </a:gs>
              <a:gs pos="19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Sort 43"/>
          <p:cNvSpPr/>
          <p:nvPr userDrawn="1"/>
        </p:nvSpPr>
        <p:spPr>
          <a:xfrm rot="5400000">
            <a:off x="5958701" y="1112158"/>
            <a:ext cx="396360" cy="9856919"/>
          </a:xfrm>
          <a:prstGeom prst="flowChartSort">
            <a:avLst/>
          </a:prstGeom>
          <a:gradFill flip="none" rotWithShape="1">
            <a:gsLst>
              <a:gs pos="50000">
                <a:schemeClr val="accent2">
                  <a:lumMod val="75000"/>
                </a:schemeClr>
              </a:gs>
              <a:gs pos="88000">
                <a:srgbClr val="00CCFF"/>
              </a:gs>
              <a:gs pos="19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Sort 44"/>
          <p:cNvSpPr/>
          <p:nvPr userDrawn="1"/>
        </p:nvSpPr>
        <p:spPr>
          <a:xfrm rot="5400000">
            <a:off x="5912287" y="-4388800"/>
            <a:ext cx="371948" cy="9856919"/>
          </a:xfrm>
          <a:prstGeom prst="flowChartSort">
            <a:avLst/>
          </a:prstGeom>
          <a:gradFill flip="none" rotWithShape="1">
            <a:gsLst>
              <a:gs pos="50000">
                <a:schemeClr val="accent2">
                  <a:lumMod val="75000"/>
                </a:schemeClr>
              </a:gs>
              <a:gs pos="88000">
                <a:srgbClr val="00CCFF"/>
              </a:gs>
              <a:gs pos="19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068296" y="5832945"/>
            <a:ext cx="677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18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18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বাশার</a:t>
            </a:r>
            <a:r>
              <a:rPr lang="en-US" sz="18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হাপুনিয়া</a:t>
            </a:r>
            <a:r>
              <a:rPr lang="en-US" sz="18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মহাবাগ</a:t>
            </a:r>
            <a:r>
              <a:rPr lang="en-US" sz="18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8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বিদ্যালয়,শেরপুর,বগুড়া</a:t>
            </a:r>
            <a:r>
              <a:rPr lang="en-US" sz="18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4907096" y="305260"/>
            <a:ext cx="2410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CC57129-B8A3-48F1-BB54-9BB5D99A8504}" type="datetime10">
              <a:rPr lang="bn-BD" sz="16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সোমবার, 1 জানুয়ারী, 2018</a:t>
            </a:fld>
            <a:endParaRPr lang="en-US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3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ripty2011@gmail.com" TargetMode="External"/><Relationship Id="rId2" Type="http://schemas.openxmlformats.org/officeDocument/2006/relationships/hyperlink" Target="mailto:bahbashar@yahoo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4" y="721793"/>
            <a:ext cx="9966325" cy="5158307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4790592" y="734104"/>
            <a:ext cx="2209800" cy="6477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সুচিপত্র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9" y="862419"/>
            <a:ext cx="1542143" cy="268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8" y="1243978"/>
            <a:ext cx="1542144" cy="27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8" y="1633732"/>
            <a:ext cx="1542144" cy="276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8" y="2023486"/>
            <a:ext cx="1542144" cy="276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8" y="2413240"/>
            <a:ext cx="1542144" cy="276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9" y="3582832"/>
            <a:ext cx="1542144" cy="276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9" y="4358533"/>
            <a:ext cx="1542144" cy="276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9" y="4748287"/>
            <a:ext cx="1542144" cy="276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9" y="5138041"/>
            <a:ext cx="1542144" cy="276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9" y="5527796"/>
            <a:ext cx="1542144" cy="2762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9" y="3972586"/>
            <a:ext cx="1520887" cy="272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8" y="2802994"/>
            <a:ext cx="1542145" cy="2763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18" y="3192913"/>
            <a:ext cx="1542146" cy="2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1358" y="1264024"/>
            <a:ext cx="1506070" cy="905436"/>
          </a:xfrm>
          <a:prstGeom prst="roundRect">
            <a:avLst/>
          </a:prstGeom>
          <a:gradFill flip="none" rotWithShape="1">
            <a:gsLst>
              <a:gs pos="13000">
                <a:srgbClr val="66FF99"/>
              </a:gs>
              <a:gs pos="52000">
                <a:srgbClr val="C55A11"/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3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কেতন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1358" y="2514600"/>
            <a:ext cx="1398494" cy="914400"/>
          </a:xfrm>
          <a:prstGeom prst="roundRect">
            <a:avLst/>
          </a:prstGeom>
          <a:gradFill>
            <a:gsLst>
              <a:gs pos="13000">
                <a:srgbClr val="66FF99"/>
              </a:gs>
              <a:gs pos="52000">
                <a:srgbClr val="C55A11"/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1358" y="3738282"/>
            <a:ext cx="1398494" cy="914400"/>
          </a:xfrm>
          <a:prstGeom prst="roundRect">
            <a:avLst/>
          </a:prstGeom>
          <a:gradFill>
            <a:gsLst>
              <a:gs pos="13000">
                <a:srgbClr val="66FF99"/>
              </a:gs>
              <a:gs pos="52000">
                <a:srgbClr val="C55A11"/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সমুন্নত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1358" y="4825218"/>
            <a:ext cx="1398494" cy="822546"/>
          </a:xfrm>
          <a:prstGeom prst="roundRect">
            <a:avLst/>
          </a:prstGeom>
          <a:gradFill>
            <a:gsLst>
              <a:gs pos="13000">
                <a:srgbClr val="66FF99"/>
              </a:gs>
              <a:gs pos="52000">
                <a:srgbClr val="C55A11"/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43029" y="1202783"/>
            <a:ext cx="1506070" cy="914400"/>
          </a:xfrm>
          <a:prstGeom prst="roundRect">
            <a:avLst/>
          </a:prstGeom>
          <a:gradFill>
            <a:gsLst>
              <a:gs pos="13000">
                <a:srgbClr val="66FF99"/>
              </a:gs>
              <a:gs pos="52000">
                <a:srgbClr val="C55A11"/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96817" y="2426465"/>
            <a:ext cx="1398494" cy="914400"/>
          </a:xfrm>
          <a:prstGeom prst="roundRect">
            <a:avLst/>
          </a:prstGeom>
          <a:gradFill>
            <a:gsLst>
              <a:gs pos="13000">
                <a:srgbClr val="66FF99"/>
              </a:gs>
              <a:gs pos="52000">
                <a:srgbClr val="C55A11"/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843029" y="3762694"/>
            <a:ext cx="1398494" cy="914400"/>
          </a:xfrm>
          <a:prstGeom prst="roundRect">
            <a:avLst/>
          </a:prstGeom>
          <a:gradFill>
            <a:gsLst>
              <a:gs pos="13000">
                <a:srgbClr val="66FF99"/>
              </a:gs>
              <a:gs pos="52000">
                <a:srgbClr val="C55A11"/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অতিশয়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43029" y="4811150"/>
            <a:ext cx="1398494" cy="822546"/>
          </a:xfrm>
          <a:prstGeom prst="roundRect">
            <a:avLst/>
          </a:prstGeom>
          <a:gradFill>
            <a:gsLst>
              <a:gs pos="13000">
                <a:srgbClr val="66FF99"/>
              </a:gs>
              <a:gs pos="52000">
                <a:srgbClr val="C55A11"/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81" y="1139479"/>
            <a:ext cx="2743200" cy="1069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01" y="3516930"/>
            <a:ext cx="2712779" cy="1012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01" y="4708954"/>
            <a:ext cx="2798917" cy="995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01" y="2316908"/>
            <a:ext cx="2712780" cy="102087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467429" y="1436422"/>
            <a:ext cx="2313852" cy="551675"/>
          </a:xfrm>
          <a:prstGeom prst="rightArrow">
            <a:avLst/>
          </a:prstGeom>
          <a:gradFill>
            <a:gsLst>
              <a:gs pos="57000">
                <a:srgbClr val="66FF99"/>
              </a:gs>
              <a:gs pos="18000">
                <a:schemeClr val="tx1"/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517029" y="2553080"/>
            <a:ext cx="2313852" cy="551675"/>
          </a:xfrm>
          <a:prstGeom prst="rightArrow">
            <a:avLst/>
          </a:prstGeom>
          <a:gradFill>
            <a:gsLst>
              <a:gs pos="57000">
                <a:srgbClr val="66FF99"/>
              </a:gs>
              <a:gs pos="18000">
                <a:schemeClr val="tx1"/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524480" y="1431850"/>
            <a:ext cx="2313852" cy="551675"/>
          </a:xfrm>
          <a:prstGeom prst="rightArrow">
            <a:avLst/>
          </a:prstGeom>
          <a:gradFill>
            <a:gsLst>
              <a:gs pos="57000">
                <a:srgbClr val="66FF99"/>
              </a:gs>
              <a:gs pos="18000">
                <a:schemeClr val="tx1"/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387846" y="2722531"/>
            <a:ext cx="2313852" cy="551675"/>
          </a:xfrm>
          <a:prstGeom prst="rightArrow">
            <a:avLst/>
          </a:prstGeom>
          <a:gradFill>
            <a:gsLst>
              <a:gs pos="57000">
                <a:srgbClr val="66FF99"/>
              </a:gs>
              <a:gs pos="18000">
                <a:schemeClr val="tx1"/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359852" y="3845618"/>
            <a:ext cx="2313852" cy="551675"/>
          </a:xfrm>
          <a:prstGeom prst="rightArrow">
            <a:avLst/>
          </a:prstGeom>
          <a:gradFill>
            <a:gsLst>
              <a:gs pos="57000">
                <a:srgbClr val="66FF99"/>
              </a:gs>
              <a:gs pos="18000">
                <a:schemeClr val="tx1"/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359852" y="4961964"/>
            <a:ext cx="2313852" cy="551675"/>
          </a:xfrm>
          <a:prstGeom prst="rightArrow">
            <a:avLst/>
          </a:prstGeom>
          <a:gradFill>
            <a:gsLst>
              <a:gs pos="57000">
                <a:srgbClr val="66FF99"/>
              </a:gs>
              <a:gs pos="18000">
                <a:schemeClr val="tx1"/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517029" y="3811722"/>
            <a:ext cx="2313852" cy="551675"/>
          </a:xfrm>
          <a:prstGeom prst="rightArrow">
            <a:avLst/>
          </a:prstGeom>
          <a:gradFill>
            <a:gsLst>
              <a:gs pos="57000">
                <a:srgbClr val="66FF99"/>
              </a:gs>
              <a:gs pos="18000">
                <a:schemeClr val="tx1"/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597161" y="4961964"/>
            <a:ext cx="2313852" cy="551675"/>
          </a:xfrm>
          <a:prstGeom prst="rightArrow">
            <a:avLst/>
          </a:prstGeom>
          <a:gradFill>
            <a:gsLst>
              <a:gs pos="57000">
                <a:srgbClr val="66FF99"/>
              </a:gs>
              <a:gs pos="18000">
                <a:schemeClr val="tx1"/>
              </a:gs>
              <a:gs pos="96000">
                <a:schemeClr val="accent1">
                  <a:lumMod val="30000"/>
                  <a:lumOff val="70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448013" y="956108"/>
            <a:ext cx="3146156" cy="1115878"/>
          </a:xfrm>
          <a:prstGeom prst="star16">
            <a:avLst/>
          </a:prstGeom>
          <a:gradFill>
            <a:gsLst>
              <a:gs pos="0">
                <a:srgbClr val="182537"/>
              </a:gs>
              <a:gs pos="86000">
                <a:schemeClr val="accent1">
                  <a:lumMod val="45000"/>
                  <a:lumOff val="55000"/>
                </a:schemeClr>
              </a:gs>
              <a:gs pos="52000">
                <a:schemeClr val="accent4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8326" y="2538987"/>
            <a:ext cx="9741310" cy="1414448"/>
          </a:xfrm>
          <a:prstGeom prst="rect">
            <a:avLst/>
          </a:prstGeom>
          <a:gradFill>
            <a:gsLst>
              <a:gs pos="0">
                <a:srgbClr val="182537"/>
              </a:gs>
              <a:gs pos="86000">
                <a:schemeClr val="accent1">
                  <a:lumMod val="45000"/>
                  <a:lumOff val="55000"/>
                </a:schemeClr>
              </a:gs>
              <a:gs pos="52000">
                <a:srgbClr val="00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সমুন্নত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শতেক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কেতন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809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18" y="4603227"/>
            <a:ext cx="11447365" cy="1077218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সম্মিমিলিত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8" y="765995"/>
            <a:ext cx="4030305" cy="3590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23" y="765995"/>
            <a:ext cx="3701845" cy="3590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68" y="765995"/>
            <a:ext cx="3893525" cy="35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4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797" y="5132439"/>
            <a:ext cx="1028198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2" y="728816"/>
            <a:ext cx="4292600" cy="4403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42" y="728815"/>
            <a:ext cx="3624946" cy="4344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8" y="694416"/>
            <a:ext cx="3603812" cy="43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34" y="4788241"/>
            <a:ext cx="1172628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খেলোয়ার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ইকবাল,সোম্য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নেই।আছে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2" y="760628"/>
            <a:ext cx="2449378" cy="2850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78" y="760628"/>
            <a:ext cx="3736383" cy="2850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61" y="760628"/>
            <a:ext cx="3083517" cy="2850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78" y="760628"/>
            <a:ext cx="2317643" cy="287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6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" y="1418095"/>
            <a:ext cx="11019295" cy="2967924"/>
          </a:xfrm>
          <a:prstGeom prst="rect">
            <a:avLst/>
          </a:prstGeom>
        </p:spPr>
      </p:pic>
      <p:sp>
        <p:nvSpPr>
          <p:cNvPr id="3" name="16-Point Star 2"/>
          <p:cNvSpPr/>
          <p:nvPr/>
        </p:nvSpPr>
        <p:spPr>
          <a:xfrm>
            <a:off x="4541004" y="635431"/>
            <a:ext cx="3580108" cy="898901"/>
          </a:xfrm>
          <a:prstGeom prst="star16">
            <a:avLst/>
          </a:prstGeom>
          <a:gradFill>
            <a:gsLst>
              <a:gs pos="0">
                <a:srgbClr val="DD5825"/>
              </a:gs>
              <a:gs pos="86000">
                <a:schemeClr val="accent6">
                  <a:lumMod val="75000"/>
                </a:schemeClr>
              </a:gs>
              <a:gs pos="52000">
                <a:srgbClr val="00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9815" y="4368850"/>
            <a:ext cx="9506422" cy="667384"/>
          </a:xfrm>
          <a:prstGeom prst="rect">
            <a:avLst/>
          </a:prstGeom>
          <a:gradFill>
            <a:gsLst>
              <a:gs pos="0">
                <a:schemeClr val="tx1"/>
              </a:gs>
              <a:gs pos="86000">
                <a:schemeClr val="accent1">
                  <a:lumMod val="45000"/>
                  <a:lumOff val="55000"/>
                </a:schemeClr>
              </a:gs>
              <a:gs pos="52000">
                <a:srgbClr val="00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অসাম্প্রদায়িক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9815" y="5160935"/>
            <a:ext cx="9180958" cy="635431"/>
          </a:xfrm>
          <a:prstGeom prst="rect">
            <a:avLst/>
          </a:prstGeom>
          <a:gradFill>
            <a:gsLst>
              <a:gs pos="0">
                <a:srgbClr val="DD5825"/>
              </a:gs>
              <a:gs pos="86000">
                <a:schemeClr val="accent1">
                  <a:lumMod val="45000"/>
                  <a:lumOff val="55000"/>
                </a:schemeClr>
              </a:gs>
              <a:gs pos="52000">
                <a:srgbClr val="00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26942" y="4307693"/>
            <a:ext cx="1512873" cy="728541"/>
          </a:xfrm>
          <a:prstGeom prst="ellipse">
            <a:avLst/>
          </a:prstGeom>
          <a:gradFill>
            <a:gsLst>
              <a:gs pos="0">
                <a:schemeClr val="tx1"/>
              </a:gs>
              <a:gs pos="86000">
                <a:schemeClr val="accent1">
                  <a:lumMod val="45000"/>
                  <a:lumOff val="55000"/>
                </a:schemeClr>
              </a:gs>
              <a:gs pos="52000">
                <a:srgbClr val="00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2197" y="5143766"/>
            <a:ext cx="1406770" cy="652600"/>
          </a:xfrm>
          <a:prstGeom prst="ellipse">
            <a:avLst/>
          </a:prstGeom>
          <a:gradFill>
            <a:gsLst>
              <a:gs pos="0">
                <a:srgbClr val="DD5825"/>
              </a:gs>
              <a:gs pos="86000">
                <a:schemeClr val="accent1">
                  <a:lumMod val="45000"/>
                  <a:lumOff val="55000"/>
                </a:schemeClr>
              </a:gs>
              <a:gs pos="52000">
                <a:srgbClr val="00CC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-Point Star 6"/>
          <p:cNvSpPr/>
          <p:nvPr/>
        </p:nvSpPr>
        <p:spPr>
          <a:xfrm>
            <a:off x="8976912" y="662570"/>
            <a:ext cx="2955252" cy="1076893"/>
          </a:xfrm>
          <a:prstGeom prst="star12">
            <a:avLst/>
          </a:prstGeom>
          <a:gradFill>
            <a:gsLst>
              <a:gs pos="11000">
                <a:srgbClr val="DD5825"/>
              </a:gs>
              <a:gs pos="53000">
                <a:schemeClr val="accent1">
                  <a:lumMod val="45000"/>
                  <a:lumOff val="55000"/>
                </a:schemeClr>
              </a:gs>
              <a:gs pos="94000">
                <a:srgbClr val="095E0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299" y="1736167"/>
            <a:ext cx="11195343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7489" y="1779220"/>
            <a:ext cx="505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১।কালে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সমুন্নত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8300" y="2440383"/>
            <a:ext cx="11195343" cy="495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452" y="2405262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ক.একক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6251" y="2438862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প্রয়াসে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8979" y="2421474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গ.সভ্যতার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5154" y="2468231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ঘ.অর্থনৈতিক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2985775" y="2483436"/>
            <a:ext cx="462534" cy="4523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8300" y="3194052"/>
            <a:ext cx="11195342" cy="627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7489" y="3225480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007" y="3960162"/>
            <a:ext cx="11186636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2977" y="3990487"/>
            <a:ext cx="2914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ক.একক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0883" y="3975221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খ.নিজ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3152" y="4006101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আঁতাত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66160" y="3975325"/>
            <a:ext cx="34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ঘ.সম্মিলিত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117" y="4575260"/>
            <a:ext cx="11213525" cy="536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0117" y="4556804"/>
            <a:ext cx="786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‘‘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অসাম্প্রদায়িক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এউক্তিটি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7007" y="5224720"/>
            <a:ext cx="11186636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0562" y="5242107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ক.আমাদের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রাষ্টপতি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2406" y="5242107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রাষ্টপতি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24733" y="5242107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0035" y="5242107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ঘ.সাবেক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8121459" y="3975325"/>
            <a:ext cx="464509" cy="523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1426" y="5215981"/>
            <a:ext cx="511326" cy="5232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31399" y="816997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5293" y="690126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2" grpId="0"/>
      <p:bldP spid="11" grpId="0" animBg="1"/>
      <p:bldP spid="4" grpId="0"/>
      <p:bldP spid="6" grpId="0"/>
      <p:bldP spid="8" grpId="0"/>
      <p:bldP spid="9" grpId="0"/>
      <p:bldP spid="12" grpId="0" animBg="1"/>
      <p:bldP spid="15" grpId="0" animBg="1"/>
      <p:bldP spid="14" grpId="0"/>
      <p:bldP spid="20" grpId="0" animBg="1"/>
      <p:bldP spid="16" grpId="0"/>
      <p:bldP spid="17" grpId="0"/>
      <p:bldP spid="18" grpId="0"/>
      <p:bldP spid="19" grpId="0"/>
      <p:bldP spid="27" grpId="0" animBg="1"/>
      <p:bldP spid="21" grpId="0"/>
      <p:bldP spid="22" grpId="0" animBg="1"/>
      <p:bldP spid="23" grpId="0"/>
      <p:bldP spid="24" grpId="0"/>
      <p:bldP spid="25" grpId="0"/>
      <p:bldP spid="26" grpId="0"/>
      <p:bldP spid="30" grpId="0" animBg="1"/>
      <p:bldP spid="31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5181601"/>
            <a:ext cx="1178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AED852-0F9F-4850-B85A-3B3D2FBB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4249" y="713353"/>
            <a:ext cx="7265586" cy="42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3668F7-2003-4B4A-84FF-08A583B06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85" y="3290120"/>
            <a:ext cx="1466850" cy="2016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8089" y="713353"/>
            <a:ext cx="1975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68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-1.85185E-6 L -0.45326 -0.14051 L -0.45326 -0.14028 " pathEditMode="relative" rAng="0" ptsTypes="AAA">
                                      <p:cBhvr>
                                        <p:cTn id="1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8" y="356658"/>
            <a:ext cx="11981331" cy="6501342"/>
          </a:xfrm>
          <a:prstGeom prst="rect">
            <a:avLst/>
          </a:prstGeom>
          <a:ln w="63500">
            <a:solidFill>
              <a:srgbClr val="F018D6"/>
            </a:solidFill>
            <a:round/>
          </a:ln>
        </p:spPr>
      </p:pic>
      <p:sp>
        <p:nvSpPr>
          <p:cNvPr id="7" name="Rectangle 6"/>
          <p:cNvSpPr/>
          <p:nvPr/>
        </p:nvSpPr>
        <p:spPr>
          <a:xfrm>
            <a:off x="2814842" y="3607329"/>
            <a:ext cx="6562315" cy="28587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7"/>
          <a:stretch/>
        </p:blipFill>
        <p:spPr>
          <a:xfrm>
            <a:off x="-1" y="1"/>
            <a:ext cx="607806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7"/>
          <a:stretch/>
        </p:blipFill>
        <p:spPr>
          <a:xfrm>
            <a:off x="6078070" y="1"/>
            <a:ext cx="6113929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5633" y="749829"/>
            <a:ext cx="6746019" cy="594360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8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 </a:t>
            </a:r>
            <a:endParaRPr lang="en-US" sz="8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30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9836" y="1234957"/>
            <a:ext cx="5712540" cy="4511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0376" y="969914"/>
            <a:ext cx="5712540" cy="451178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008243" y="1609043"/>
            <a:ext cx="6798366" cy="302921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1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4949371" y="409309"/>
            <a:ext cx="2672917" cy="477294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44495" y="1139445"/>
            <a:ext cx="3850940" cy="4626296"/>
            <a:chOff x="1766154" y="1333469"/>
            <a:chExt cx="4017847" cy="4572000"/>
          </a:xfrm>
          <a:effectLst/>
        </p:grpSpPr>
        <p:sp>
          <p:nvSpPr>
            <p:cNvPr id="6" name="Rectangle 5"/>
            <p:cNvSpPr/>
            <p:nvPr/>
          </p:nvSpPr>
          <p:spPr>
            <a:xfrm>
              <a:off x="1766154" y="1333469"/>
              <a:ext cx="4017847" cy="4572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4400" kern="0" dirty="0">
                <a:solidFill>
                  <a:srgbClr val="F79646"/>
                </a:solidFill>
                <a:latin typeface="SutonnyMJ" pitchFamily="2" charset="0"/>
                <a:cs typeface="SutonnyMJ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4000" b="1" kern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40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এইচ</a:t>
              </a:r>
              <a:r>
                <a:rPr lang="en-US" sz="4000" b="1" kern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বাশার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MJ" pitchFamily="2" charset="0"/>
                  <a:cs typeface="SutonnyMJ" pitchFamily="2" charset="0"/>
                </a:rPr>
                <a:t>     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</a:rPr>
                <a:t>সহকারী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</a:rPr>
                <a:t>শিক্ষক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</a:rPr>
                <a:t> (</a:t>
              </a:r>
              <a:r>
                <a:rPr kumimoji="0" lang="en-US" sz="2400" b="0" i="0" u="none" strike="noStrike" kern="0" cap="none" spc="0" normalizeH="0" noProof="0" dirty="0" err="1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</a:rPr>
                <a:t>আইসিটি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srgbClr val="C55A1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     </a:t>
              </a:r>
              <a:r>
                <a:rPr lang="en-US" sz="2000" kern="0" baseline="0" dirty="0" err="1">
                  <a:solidFill>
                    <a:srgbClr val="C55A1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হাপুনিয়া</a:t>
              </a:r>
              <a:r>
                <a:rPr lang="en-US" sz="2000" kern="0" dirty="0">
                  <a:solidFill>
                    <a:srgbClr val="C55A1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2000" kern="0" dirty="0" err="1">
                  <a:solidFill>
                    <a:srgbClr val="C55A1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মহাবাগ</a:t>
              </a:r>
              <a:r>
                <a:rPr lang="en-US" sz="2000" kern="0" dirty="0">
                  <a:solidFill>
                    <a:srgbClr val="C55A1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2000" kern="0" dirty="0" err="1">
                  <a:solidFill>
                    <a:srgbClr val="C55A1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উচ্চ</a:t>
              </a:r>
              <a:r>
                <a:rPr lang="en-US" sz="2000" kern="0" dirty="0">
                  <a:solidFill>
                    <a:srgbClr val="C55A1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2000" kern="0" dirty="0" err="1">
                  <a:solidFill>
                    <a:srgbClr val="C55A11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বিদ্যালয়</a:t>
              </a:r>
              <a:endParaRPr lang="en-US" sz="2000" kern="0" dirty="0">
                <a:solidFill>
                  <a:srgbClr val="C55A11"/>
                </a:solidFill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</a:rPr>
                <a:t>     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NikoshBAN" pitchFamily="2" charset="0"/>
                  <a:ea typeface="NikoshBAN" pitchFamily="2" charset="0"/>
                  <a:cs typeface="NikoshBAN" pitchFamily="2" charset="0"/>
                </a:rPr>
                <a:t>শেরপুর,বগুড়া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rPr>
                <a:t>|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rPr>
                <a:t>   E-Mail 	: </a:t>
              </a:r>
              <a:r>
                <a:rPr lang="en-US" kern="0" dirty="0" err="1">
                  <a:solidFill>
                    <a:srgbClr val="0000FF"/>
                  </a:solidFill>
                  <a:latin typeface="Times New Roman" pitchFamily="18" charset="0"/>
                  <a:ea typeface="NikoshBAN" pitchFamily="2" charset="0"/>
                  <a:cs typeface="Times New Roman" pitchFamily="18" charset="0"/>
                  <a:hlinkClick r:id="rId2"/>
                </a:rPr>
                <a:t>bahbashar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  <a:hlinkClick r:id="rId2"/>
                </a:rPr>
                <a:t>@yahoo.com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rPr>
                <a:t>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NikoshBAN" pitchFamily="2" charset="0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rPr>
                <a:t>               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  <a:hlinkClick r:id="rId3"/>
                </a:rPr>
                <a:t>tripty2011@gmail.com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rPr>
                <a:t>     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rPr>
                <a:t>Cell	    : 01723092969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70177" y="1377043"/>
              <a:ext cx="2209800" cy="474265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551" y="1961774"/>
              <a:ext cx="1117748" cy="10780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6380351" y="1139445"/>
            <a:ext cx="3923471" cy="4708981"/>
            <a:chOff x="5388570" y="1254057"/>
            <a:chExt cx="3923471" cy="4708981"/>
          </a:xfrm>
        </p:grpSpPr>
        <p:grpSp>
          <p:nvGrpSpPr>
            <p:cNvPr id="10" name="Group 9"/>
            <p:cNvGrpSpPr/>
            <p:nvPr/>
          </p:nvGrpSpPr>
          <p:grpSpPr>
            <a:xfrm>
              <a:off x="5388570" y="1254057"/>
              <a:ext cx="3923471" cy="4708981"/>
              <a:chOff x="5464770" y="1258417"/>
              <a:chExt cx="3923471" cy="421233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464770" y="1258417"/>
                <a:ext cx="3923471" cy="42123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algn="ctr"/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algn="ctr"/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r>
                  <a:rPr lang="en-US" sz="2800" b="1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NikoshBAN" panose="02000000000000000000" pitchFamily="2" charset="0"/>
                    <a:cs typeface="NikoshBAN" panose="02000000000000000000" pitchFamily="2" charset="0"/>
                  </a:rPr>
                  <a:t>শ্রেণী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		: </a:t>
                </a:r>
                <a:r>
                  <a:rPr lang="en-US" sz="2800" b="1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NikoshBAN" panose="02000000000000000000" pitchFamily="2" charset="0"/>
                    <a:cs typeface="NikoshBAN" panose="02000000000000000000" pitchFamily="2" charset="0"/>
                  </a:rPr>
                  <a:t>সপ্তম</a:t>
                </a:r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kern="0" dirty="0" err="1">
                    <a:solidFill>
                      <a:srgbClr val="0000FF"/>
                    </a:solidFill>
                    <a:latin typeface="NikoshBAN" panose="02000000000000000000" pitchFamily="2" charset="0"/>
                    <a:ea typeface="NikoshBAN" panose="02000000000000000000" pitchFamily="2" charset="0"/>
                    <a:cs typeface="NikoshBAN" panose="02000000000000000000" pitchFamily="2" charset="0"/>
                  </a:rPr>
                  <a:t>বিষয়</a:t>
                </a:r>
                <a:r>
                  <a:rPr lang="en-US" sz="2800" b="1" kern="0" dirty="0">
                    <a:solidFill>
                      <a:srgbClr val="0000FF"/>
                    </a:solidFill>
                    <a:latin typeface="NikoshBAN" panose="02000000000000000000" pitchFamily="2" charset="0"/>
                    <a:ea typeface="NikoshBAN" panose="02000000000000000000" pitchFamily="2" charset="0"/>
                    <a:cs typeface="NikoshBAN" panose="02000000000000000000" pitchFamily="2" charset="0"/>
                  </a:rPr>
                  <a:t>		: </a:t>
                </a:r>
                <a:r>
                  <a:rPr lang="en-US" sz="2800" b="1" kern="0" dirty="0" err="1">
                    <a:solidFill>
                      <a:srgbClr val="0000FF"/>
                    </a:solidFill>
                    <a:latin typeface="NikoshBAN" panose="02000000000000000000" pitchFamily="2" charset="0"/>
                    <a:ea typeface="NikoshBAN" panose="02000000000000000000" pitchFamily="2" charset="0"/>
                    <a:cs typeface="NikoshBAN" panose="02000000000000000000" pitchFamily="2" charset="0"/>
                  </a:rPr>
                  <a:t>বাংলা</a:t>
                </a:r>
                <a:r>
                  <a:rPr lang="en-US" sz="2800" b="1" kern="0" dirty="0">
                    <a:solidFill>
                      <a:srgbClr val="0000FF"/>
                    </a:solidFill>
                    <a:latin typeface="NikoshBAN" panose="02000000000000000000" pitchFamily="2" charset="0"/>
                    <a:ea typeface="NikoshBAN" panose="02000000000000000000" pitchFamily="2" charset="0"/>
                    <a:cs typeface="NikoshBAN" panose="02000000000000000000" pitchFamily="2" charset="0"/>
                  </a:rPr>
                  <a:t> ১ম </a:t>
                </a:r>
                <a:r>
                  <a:rPr lang="en-US" sz="2800" b="1" kern="0" dirty="0" err="1">
                    <a:solidFill>
                      <a:srgbClr val="0000FF"/>
                    </a:solidFill>
                    <a:latin typeface="NikoshBAN" panose="02000000000000000000" pitchFamily="2" charset="0"/>
                    <a:ea typeface="NikoshBAN" panose="02000000000000000000" pitchFamily="2" charset="0"/>
                    <a:cs typeface="NikoshBAN" panose="02000000000000000000" pitchFamily="2" charset="0"/>
                  </a:rPr>
                  <a:t>পত্র</a:t>
                </a:r>
                <a:endParaRPr lang="en-US" sz="2800" b="1" kern="0" dirty="0">
                  <a:solidFill>
                    <a:srgbClr val="0000FF"/>
                  </a:solidFill>
                  <a:latin typeface="NikoshBAN" panose="02000000000000000000" pitchFamily="2" charset="0"/>
                  <a:ea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kern="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2800" b="1" kern="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kern="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2800" b="1" kern="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: </a:t>
                </a:r>
                <a:r>
                  <a:rPr lang="en-US" sz="2800" b="1" kern="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কবিতা</a:t>
                </a:r>
                <a:endParaRPr lang="en-US" sz="2800" b="1" kern="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kern="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800" b="1" kern="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	: ৫০ </a:t>
                </a:r>
                <a:r>
                  <a:rPr lang="en-US" sz="2800" b="1" kern="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</a:t>
                </a:r>
                <a:endParaRPr lang="en-US" sz="2800" b="1" kern="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kern="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</a:t>
                </a:r>
                <a:r>
                  <a:rPr lang="en-US" sz="2800" b="1" kern="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</a:t>
                </a:r>
                <a:r>
                  <a:rPr lang="en-US" sz="2800" b="1" ker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: ২৩-০৭-১৭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71723" y="1418178"/>
                <a:ext cx="2209800" cy="468037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5908" y="2252806"/>
              <a:ext cx="1060812" cy="11398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85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" y="2005781"/>
            <a:ext cx="11214847" cy="39011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54843" y="693174"/>
            <a:ext cx="5879874" cy="5305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4116" y="1223683"/>
            <a:ext cx="4223619" cy="675456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1">
                  <a:lumMod val="45000"/>
                  <a:lumOff val="55000"/>
                </a:schemeClr>
              </a:gs>
              <a:gs pos="83000">
                <a:schemeClr val="accent4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0074" y="1263088"/>
            <a:ext cx="2689412" cy="638574"/>
          </a:xfrm>
          <a:prstGeom prst="rect">
            <a:avLst/>
          </a:prstGeom>
          <a:gradFill>
            <a:gsLst>
              <a:gs pos="0">
                <a:srgbClr val="92D050"/>
              </a:gs>
              <a:gs pos="86000">
                <a:schemeClr val="accent1">
                  <a:lumMod val="45000"/>
                  <a:lumOff val="55000"/>
                </a:schemeClr>
              </a:gs>
              <a:gs pos="52000">
                <a:schemeClr val="accent4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51" y="998807"/>
            <a:ext cx="5057563" cy="451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0" y="998808"/>
            <a:ext cx="5817445" cy="4642338"/>
          </a:xfrm>
          <a:prstGeom prst="rect">
            <a:avLst/>
          </a:prstGeom>
        </p:spPr>
      </p:pic>
      <p:sp>
        <p:nvSpPr>
          <p:cNvPr id="6" name="16-Point Star 5"/>
          <p:cNvSpPr/>
          <p:nvPr/>
        </p:nvSpPr>
        <p:spPr>
          <a:xfrm>
            <a:off x="3024099" y="337625"/>
            <a:ext cx="7076504" cy="872197"/>
          </a:xfrm>
          <a:prstGeom prst="star16">
            <a:avLst/>
          </a:prstGeom>
          <a:gradFill>
            <a:gsLst>
              <a:gs pos="0">
                <a:srgbClr val="182537"/>
              </a:gs>
              <a:gs pos="86000">
                <a:schemeClr val="accent1">
                  <a:lumMod val="45000"/>
                  <a:lumOff val="55000"/>
                </a:schemeClr>
              </a:gs>
              <a:gs pos="52000">
                <a:schemeClr val="accent4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51400" y="520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9269" y="3721349"/>
            <a:ext cx="9956776" cy="1219598"/>
            <a:chOff x="659269" y="3721349"/>
            <a:chExt cx="9956776" cy="1219598"/>
          </a:xfrm>
        </p:grpSpPr>
        <p:sp>
          <p:nvSpPr>
            <p:cNvPr id="25" name="Chevron 24"/>
            <p:cNvSpPr/>
            <p:nvPr/>
          </p:nvSpPr>
          <p:spPr>
            <a:xfrm rot="5400000">
              <a:off x="618292" y="3767490"/>
              <a:ext cx="1214434" cy="1132480"/>
            </a:xfrm>
            <a:prstGeom prst="chevr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7056" y="3721349"/>
              <a:ext cx="8808989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269" y="4590157"/>
            <a:ext cx="9956776" cy="1214434"/>
            <a:chOff x="659269" y="4590157"/>
            <a:chExt cx="9956776" cy="1214434"/>
          </a:xfrm>
        </p:grpSpPr>
        <p:sp>
          <p:nvSpPr>
            <p:cNvPr id="27" name="Chevron 26"/>
            <p:cNvSpPr/>
            <p:nvPr/>
          </p:nvSpPr>
          <p:spPr>
            <a:xfrm rot="5400000">
              <a:off x="618292" y="4631134"/>
              <a:ext cx="1214434" cy="1132480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5604" y="4597892"/>
              <a:ext cx="8810441" cy="646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সম্প্রদায়গত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সম্প্রীতি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বৃদ্ধির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লক্ষ্যে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গ্রহন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1559" y="1943733"/>
            <a:ext cx="9958339" cy="1231898"/>
            <a:chOff x="631559" y="1943733"/>
            <a:chExt cx="9958339" cy="1231898"/>
          </a:xfrm>
        </p:grpSpPr>
        <p:sp>
          <p:nvSpPr>
            <p:cNvPr id="32" name="Rectangle 31"/>
            <p:cNvSpPr/>
            <p:nvPr/>
          </p:nvSpPr>
          <p:spPr>
            <a:xfrm>
              <a:off x="1776577" y="1946804"/>
              <a:ext cx="8813321" cy="6463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34" name="Chevron 33"/>
            <p:cNvSpPr/>
            <p:nvPr/>
          </p:nvSpPr>
          <p:spPr>
            <a:xfrm rot="5400000">
              <a:off x="581850" y="1993442"/>
              <a:ext cx="1231898" cy="1132480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12-Point Star 34"/>
          <p:cNvSpPr/>
          <p:nvPr/>
        </p:nvSpPr>
        <p:spPr>
          <a:xfrm>
            <a:off x="4582712" y="700670"/>
            <a:ext cx="2955252" cy="1076893"/>
          </a:xfrm>
          <a:prstGeom prst="star12">
            <a:avLst/>
          </a:prstGeom>
          <a:gradFill>
            <a:gsLst>
              <a:gs pos="11000">
                <a:srgbClr val="DD5825"/>
              </a:gs>
              <a:gs pos="53000">
                <a:schemeClr val="accent1">
                  <a:lumMod val="45000"/>
                  <a:lumOff val="55000"/>
                </a:schemeClr>
              </a:gs>
              <a:gs pos="94000">
                <a:srgbClr val="095E0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2936" y="2822271"/>
            <a:ext cx="9971786" cy="1231898"/>
            <a:chOff x="662936" y="2822271"/>
            <a:chExt cx="9971786" cy="1231898"/>
          </a:xfrm>
        </p:grpSpPr>
        <p:sp>
          <p:nvSpPr>
            <p:cNvPr id="13" name="Rectangle 12"/>
            <p:cNvSpPr/>
            <p:nvPr/>
          </p:nvSpPr>
          <p:spPr>
            <a:xfrm>
              <a:off x="1821401" y="2825342"/>
              <a:ext cx="8813321" cy="646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শুদ্ধ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পড়তে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4" name="Chevron 13"/>
            <p:cNvSpPr/>
            <p:nvPr/>
          </p:nvSpPr>
          <p:spPr>
            <a:xfrm rot="5400000">
              <a:off x="613227" y="2871980"/>
              <a:ext cx="1231898" cy="113248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8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38525" y="2957094"/>
            <a:ext cx="8585200" cy="1023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সাঁঝের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কাজল,মন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উদাত্ত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অভিযাত্রিক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বিতল,নওল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কিশোরের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ডায়েরী</a:t>
            </a:r>
            <a:endParaRPr lang="bn-BD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38525" y="5259037"/>
            <a:ext cx="8422171" cy="584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১৯৯৯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96016" y="885765"/>
            <a:ext cx="923459" cy="174573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3455314" y="740897"/>
            <a:ext cx="8532572" cy="898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জন্ম: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১৯১১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বরিশালের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শায়েস্তাবাদে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সাবেরা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19340" y="3105798"/>
            <a:ext cx="767836" cy="273204"/>
          </a:xfrm>
          <a:prstGeom prst="straightConnector1">
            <a:avLst/>
          </a:prstGeom>
          <a:ln w="762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5" idx="1"/>
          </p:cNvCxnSpPr>
          <p:nvPr/>
        </p:nvCxnSpPr>
        <p:spPr>
          <a:xfrm>
            <a:off x="2514879" y="3404512"/>
            <a:ext cx="923646" cy="1236208"/>
          </a:xfrm>
          <a:prstGeom prst="straightConnector1">
            <a:avLst/>
          </a:prstGeom>
          <a:ln w="762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438525" y="1783924"/>
            <a:ext cx="8585200" cy="1078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১৯৩২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সাময়িকী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১৯৫৬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কচিকাঁচার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১৯৭০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মহিলাা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2236787" y="2322956"/>
            <a:ext cx="1201738" cy="90854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-Point Star 13"/>
          <p:cNvSpPr/>
          <p:nvPr/>
        </p:nvSpPr>
        <p:spPr>
          <a:xfrm>
            <a:off x="228600" y="698680"/>
            <a:ext cx="2772428" cy="820782"/>
          </a:xfrm>
          <a:prstGeom prst="star16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52000">
                <a:srgbClr val="DD5825"/>
              </a:gs>
              <a:gs pos="8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b="1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altLang="en-US" sz="2400" b="1" dirty="0">
              <a:solidFill>
                <a:srgbClr val="66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24-Point Star 21"/>
          <p:cNvSpPr/>
          <p:nvPr/>
        </p:nvSpPr>
        <p:spPr>
          <a:xfrm>
            <a:off x="260956" y="1956936"/>
            <a:ext cx="2740071" cy="2762982"/>
          </a:xfrm>
          <a:prstGeom prst="star24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8525" y="4035158"/>
            <a:ext cx="8585200" cy="12111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১৯৬২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একাডেমী.১৯৭৬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পদক,১৯৯৬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১৯৯৭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21807" y="3949429"/>
            <a:ext cx="958440" cy="162900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48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/>
          <a:stretch/>
        </p:blipFill>
        <p:spPr>
          <a:xfrm>
            <a:off x="365761" y="783771"/>
            <a:ext cx="11338560" cy="501613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654942" y="783771"/>
            <a:ext cx="2760198" cy="952696"/>
          </a:xfrm>
          <a:prstGeom prst="downArrow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757646"/>
            <a:ext cx="11364686" cy="505532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654942" y="783771"/>
            <a:ext cx="2760198" cy="952696"/>
          </a:xfrm>
          <a:prstGeom prst="downArrow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2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</a:spPr>
      <a:bodyPr rtlCol="0" anchor="ctr"/>
      <a:lstStyle>
        <a:defPPr algn="ctr">
          <a:defRPr sz="48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ৃৃ" id="{D8C936B0-EDE3-44C1-B59E-54BD144DF27A}" vid="{78E13887-1EF2-4015-9DF7-87B7B1233C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2617</TotalTime>
  <Words>417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BASHAR</dc:creator>
  <cp:lastModifiedBy>BASHAR AL HAMID</cp:lastModifiedBy>
  <cp:revision>318</cp:revision>
  <dcterms:created xsi:type="dcterms:W3CDTF">2017-02-11T15:49:06Z</dcterms:created>
  <dcterms:modified xsi:type="dcterms:W3CDTF">2018-01-01T02:30:57Z</dcterms:modified>
</cp:coreProperties>
</file>